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09c5df1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509c5df1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509c5df1d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509c5df1d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09c5df1d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09c5df1d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09c5df1d1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09c5df1d1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09c5df1d1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09c5df1d1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08e30e1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08e30e1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09c5df1d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09c5df1d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9c5df1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09c5df1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9c5df1d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09c5df1d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09c5df1d1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09c5df1d1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09c5df1d1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09c5df1d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509c5df1d1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509c5df1d1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09c5df1d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09c5df1d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09c5df1d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09c5df1d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09c5df1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09c5df1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 of convex polygons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6400" y="3310500"/>
            <a:ext cx="37842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Tijun Fu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Ja-Zhua Chen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Brian 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1254725" y="15675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50" y="957650"/>
            <a:ext cx="2174650" cy="12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1" y="957364"/>
            <a:ext cx="2012550" cy="12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382" y="2454719"/>
            <a:ext cx="119747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225" y="2454724"/>
            <a:ext cx="116690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763" y="3160175"/>
            <a:ext cx="2012550" cy="1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8" y="1790625"/>
            <a:ext cx="35718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50" y="2812150"/>
            <a:ext cx="2012550" cy="16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95" y="1469845"/>
            <a:ext cx="1669501" cy="1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072" y="1469850"/>
            <a:ext cx="1804803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7"/>
          <p:cNvSpPr/>
          <p:nvPr/>
        </p:nvSpPr>
        <p:spPr>
          <a:xfrm rot="2225570">
            <a:off x="4477670" y="2925118"/>
            <a:ext cx="1017728" cy="59880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Implementation</a:t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1297500" y="1383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2030400" y="1383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Reorder/rotate the vertices so that the point with smallest y-coordinate start first.* Create a pointer to start of vertices of each polygon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0" name="Google Shape;320;p28"/>
          <p:cNvSpPr txBox="1"/>
          <p:nvPr/>
        </p:nvSpPr>
        <p:spPr>
          <a:xfrm>
            <a:off x="1297500" y="22986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1" name="Google Shape;321;p28"/>
          <p:cNvSpPr txBox="1"/>
          <p:nvPr>
            <p:ph idx="1" type="body"/>
          </p:nvPr>
        </p:nvSpPr>
        <p:spPr>
          <a:xfrm>
            <a:off x="2030400" y="22986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the sum of the current vertices of the polygons to your answer. Increment pointer of polygon with smaller polar angle for the current edge (both if equal)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 txBox="1"/>
          <p:nvPr/>
        </p:nvSpPr>
        <p:spPr>
          <a:xfrm>
            <a:off x="1297500" y="3213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23" name="Google Shape;323;p28"/>
          <p:cNvSpPr txBox="1"/>
          <p:nvPr>
            <p:ph idx="1" type="body"/>
          </p:nvPr>
        </p:nvSpPr>
        <p:spPr>
          <a:xfrm>
            <a:off x="2030400" y="3213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Repeat 02 until all edges are accounted for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1289850" y="4356450"/>
            <a:ext cx="656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We assume inputs of polygons in counter-clockwise order, as that is the usual output of convex hull algorithms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"/>
          <p:cNvSpPr txBox="1"/>
          <p:nvPr>
            <p:ph type="title"/>
          </p:nvPr>
        </p:nvSpPr>
        <p:spPr>
          <a:xfrm>
            <a:off x="3161850" y="393750"/>
            <a:ext cx="2820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330" name="Google Shape;330;p2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31" name="Google Shape;3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550" y="1095825"/>
            <a:ext cx="3710898" cy="2951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29"/>
          <p:cNvSpPr txBox="1"/>
          <p:nvPr/>
        </p:nvSpPr>
        <p:spPr>
          <a:xfrm>
            <a:off x="3325500" y="4342350"/>
            <a:ext cx="2493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Loop until each point is iterated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38" name="Google Shape;338;p3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0" y="1222413"/>
            <a:ext cx="3708200" cy="31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8518" y="1222425"/>
            <a:ext cx="3601407" cy="316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</a:t>
            </a:r>
            <a:endParaRPr/>
          </a:p>
        </p:txBody>
      </p:sp>
      <p:sp>
        <p:nvSpPr>
          <p:cNvPr id="346" name="Google Shape;346;p31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50" y="1222434"/>
            <a:ext cx="3647797" cy="31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73" y="1222427"/>
            <a:ext cx="3509652" cy="316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1297500" y="393750"/>
            <a:ext cx="64893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Extension: </a:t>
            </a:r>
            <a:r>
              <a:rPr lang="en-GB"/>
              <a:t>Polygon Distance Problem</a:t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55" name="Google Shape;355;p32"/>
          <p:cNvSpPr txBox="1"/>
          <p:nvPr/>
        </p:nvSpPr>
        <p:spPr>
          <a:xfrm>
            <a:off x="1297500" y="1511400"/>
            <a:ext cx="6179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Find the distance between two polygons P and Q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Key idea: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Reduces the problem to the smallest distance between (0,0) and P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⊕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(-Q).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Improvements: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Naive approach checks each pair of vertex and edge of the polygons,  which is |P||Q|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Using minkowski sum reduces complexity to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linear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O(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|P|  + |Q|)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3"/>
          <p:cNvSpPr txBox="1"/>
          <p:nvPr>
            <p:ph type="title"/>
          </p:nvPr>
        </p:nvSpPr>
        <p:spPr>
          <a:xfrm>
            <a:off x="1297500" y="393750"/>
            <a:ext cx="7237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61" name="Google Shape;361;p33"/>
          <p:cNvSpPr txBox="1"/>
          <p:nvPr>
            <p:ph idx="1" type="body"/>
          </p:nvPr>
        </p:nvSpPr>
        <p:spPr>
          <a:xfrm>
            <a:off x="1297500" y="1501350"/>
            <a:ext cx="72378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polygons P and Q with n and m vertices respectively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Naive Approach: O(nm(log n + log 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Optimized: O(n + m) (if sorted)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Given two sets A and B in space, the Minkowski sum (⊕) A + B is defined as: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 + B = {a + b | a </a:t>
            </a:r>
            <a:r>
              <a:rPr lang="en-GB" sz="1800"/>
              <a:t>𝜖 </a:t>
            </a:r>
            <a:r>
              <a:rPr lang="en-GB" sz="1800"/>
              <a:t>A, b </a:t>
            </a:r>
            <a:r>
              <a:rPr lang="en-GB" sz="1800"/>
              <a:t>𝜖 B</a:t>
            </a:r>
            <a:r>
              <a:rPr lang="en-GB" sz="1800"/>
              <a:t>}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75" y="2891525"/>
            <a:ext cx="4788354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Intuitively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41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Sets are points of a polygon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Able to inflate obstacles. Taking shape B and repeatedly “stamping” over every point on shape A.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both A and B are convex, the Minkowski sum A + B will also be convex!</a:t>
            </a:r>
            <a:endParaRPr sz="1500"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4296406" y="3334690"/>
            <a:ext cx="3585324" cy="1378759"/>
            <a:chOff x="2881225" y="2864175"/>
            <a:chExt cx="4973400" cy="1959300"/>
          </a:xfrm>
        </p:grpSpPr>
        <p:sp>
          <p:nvSpPr>
            <p:cNvPr id="244" name="Google Shape;244;p19"/>
            <p:cNvSpPr/>
            <p:nvPr/>
          </p:nvSpPr>
          <p:spPr>
            <a:xfrm>
              <a:off x="2881225" y="2864175"/>
              <a:ext cx="4973400" cy="195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5" name="Google Shape;2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8750" y="3014688"/>
              <a:ext cx="4495800" cy="162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75" y="3122811"/>
            <a:ext cx="2117850" cy="18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 around the origin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For practical applications, mostly interested in polygons around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Given A + B, if you want to form a bubble in the image of B around A. B needs to be centered around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	Otherwise translational shift will be included in the sum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53" name="Google Shape;25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7600" y="2635399"/>
            <a:ext cx="2117850" cy="180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0"/>
          <p:cNvCxnSpPr/>
          <p:nvPr/>
        </p:nvCxnSpPr>
        <p:spPr>
          <a:xfrm flipH="1" rot="10800000">
            <a:off x="6017650" y="3973300"/>
            <a:ext cx="1877700" cy="816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5" name="Google Shape;255;p20"/>
          <p:cNvSpPr txBox="1"/>
          <p:nvPr/>
        </p:nvSpPr>
        <p:spPr>
          <a:xfrm>
            <a:off x="4417500" y="4578675"/>
            <a:ext cx="3918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Shifted from origin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Difference (Erosion)</a:t>
            </a:r>
            <a:endParaRPr/>
          </a:p>
        </p:txBody>
      </p:sp>
      <p:sp>
        <p:nvSpPr>
          <p:cNvPr id="261" name="Google Shape;261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Given two sets A and B in space, the Minkowski Difference A - B is defined as: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 - B = {a - b | a 𝜖 A, b 𝜖 B} = A + (-B)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Not an inverse operation. -B graphically is reflected about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If two convex shapes intersect, the resulting set will contain the origin. (Regardless of the position of the initial shapes)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Collision detection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567550"/>
            <a:ext cx="3343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A ∩ B ≠ ∅, there exists p </a:t>
            </a:r>
            <a:r>
              <a:rPr lang="en-GB" sz="1800"/>
              <a:t>𝜖 </a:t>
            </a:r>
            <a:r>
              <a:rPr lang="en-GB" sz="1500"/>
              <a:t>A ∩ B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	p </a:t>
            </a:r>
            <a:r>
              <a:rPr lang="en-GB" sz="1800"/>
              <a:t>𝜖 </a:t>
            </a:r>
            <a:r>
              <a:rPr lang="en-GB" sz="1500"/>
              <a:t>A and p </a:t>
            </a:r>
            <a:r>
              <a:rPr lang="en-GB" sz="1800"/>
              <a:t>𝜖 </a:t>
            </a:r>
            <a:r>
              <a:rPr lang="en-GB" sz="1500"/>
              <a:t>B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68" name="Google Shape;268;p22"/>
          <p:cNvSpPr txBox="1"/>
          <p:nvPr/>
        </p:nvSpPr>
        <p:spPr>
          <a:xfrm>
            <a:off x="4641000" y="1567550"/>
            <a:ext cx="3343500" cy="23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- B = {a - b | a 𝜖 A, b 𝜖 B} = A + (-B)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One of the combinations of points will eventually compute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- p = 0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Thus 0 </a:t>
            </a: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𝜖 </a:t>
            </a:r>
            <a:r>
              <a:rPr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- B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1297500" y="1567550"/>
            <a:ext cx="378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Path planning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Edge cases that arise from physical space occupied by moving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Tolerances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omputer-aided design and manufacturing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Fast polygon intersection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Collision Detection in Physics Engines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88" y="1043813"/>
            <a:ext cx="32861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  <p:sp>
        <p:nvSpPr>
          <p:cNvPr id="281" name="Google Shape;281;p24"/>
          <p:cNvSpPr txBox="1"/>
          <p:nvPr>
            <p:ph idx="1" type="body"/>
          </p:nvPr>
        </p:nvSpPr>
        <p:spPr>
          <a:xfrm>
            <a:off x="1791600" y="1307850"/>
            <a:ext cx="60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minkowskiSum(A,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 = []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</a:t>
            </a:r>
            <a:r>
              <a:rPr lang="en-GB"/>
              <a:t>or point a in A: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</a:t>
            </a:r>
            <a:r>
              <a:rPr lang="en-GB"/>
              <a:t>f</a:t>
            </a:r>
            <a:r>
              <a:rPr lang="en-GB"/>
              <a:t>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               S.append(a + 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minkowskiDifference(A,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negate(b)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minkowski(Sum(A, 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75" y="1266825"/>
            <a:ext cx="1838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</p:txBody>
      </p:sp>
      <p:sp>
        <p:nvSpPr>
          <p:cNvPr id="288" name="Google Shape;288;p25"/>
          <p:cNvSpPr txBox="1"/>
          <p:nvPr>
            <p:ph idx="1" type="body"/>
          </p:nvPr>
        </p:nvSpPr>
        <p:spPr>
          <a:xfrm>
            <a:off x="1297500" y="1567550"/>
            <a:ext cx="375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Ideas: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+ b is a boundary point of A ⊕ B, a is a vertex and b is on an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only need to check vertices of the convex hull!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Just need to know in what order to add the edges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</a:t>
            </a:r>
            <a:r>
              <a:rPr lang="en-GB"/>
              <a:t>polygons</a:t>
            </a:r>
            <a:r>
              <a:rPr lang="en-GB"/>
              <a:t> sorted in counterclockwise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Ordered by polar angle and can be merged into one list in polar order</a:t>
            </a:r>
            <a:endParaRPr/>
          </a:p>
        </p:txBody>
      </p:sp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25" y="2772263"/>
            <a:ext cx="22860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125" y="532013"/>
            <a:ext cx="2000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